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32"/>
  </p:notesMasterIdLst>
  <p:sldIdLst>
    <p:sldId id="29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95" r:id="rId17"/>
    <p:sldId id="270" r:id="rId18"/>
    <p:sldId id="271" r:id="rId19"/>
    <p:sldId id="296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0" r:id="rId28"/>
    <p:sldId id="281" r:id="rId29"/>
    <p:sldId id="282" r:id="rId30"/>
    <p:sldId id="283" r:id="rId31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0030611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0521321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974228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06E2D96-FF98-EBF4-A013-C128734452A9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461327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1283109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4840633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35BB9C5-7ABC-7D72-7062-CE8413983F9A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9001842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96046610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4926447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A3A0A65-05CD-829B-B191-06474068CAD4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207670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7868905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4898442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86C6B50-E2FE-CC06-FE5C-C68A8302CB49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2017958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6118425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942801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E21C14D-BC02-9723-152C-BB90BB3DF2D0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00E4E-32D5-D826-BB98-971C0DC6CD1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2773222" name="Slide Image Placeholder 1">
            <a:extLst>
              <a:ext uri="{FF2B5EF4-FFF2-40B4-BE49-F238E27FC236}">
                <a16:creationId xmlns:a16="http://schemas.microsoft.com/office/drawing/2014/main" id="{67CE7619-A8CE-41AA-98E9-8E10E199AD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90654123" name="Notes Placeholder 2">
            <a:extLst>
              <a:ext uri="{FF2B5EF4-FFF2-40B4-BE49-F238E27FC236}">
                <a16:creationId xmlns:a16="http://schemas.microsoft.com/office/drawing/2014/main" id="{CC845600-4D67-397F-E561-AF76085CD4A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46618167" name="Slide Number Placeholder 3">
            <a:extLst>
              <a:ext uri="{FF2B5EF4-FFF2-40B4-BE49-F238E27FC236}">
                <a16:creationId xmlns:a16="http://schemas.microsoft.com/office/drawing/2014/main" id="{6B262B91-49D4-8637-4144-CB10C8B34D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988F2EB-58E5-69A7-215A-AFA94F397758}" type="slidenum">
              <a:rPr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636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277322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906541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4661816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988F2EB-58E5-69A7-215A-AFA94F397758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748752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3883624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5960044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F2E94DD-5E0A-3414-B90B-64F890EB9E67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E621D-C7F2-838A-E839-4966B2927C0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7487529" name="Slide Image Placeholder 1">
            <a:extLst>
              <a:ext uri="{FF2B5EF4-FFF2-40B4-BE49-F238E27FC236}">
                <a16:creationId xmlns:a16="http://schemas.microsoft.com/office/drawing/2014/main" id="{21BB3404-40B9-9B8C-FE44-0399049336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38836248" name="Notes Placeholder 2">
            <a:extLst>
              <a:ext uri="{FF2B5EF4-FFF2-40B4-BE49-F238E27FC236}">
                <a16:creationId xmlns:a16="http://schemas.microsoft.com/office/drawing/2014/main" id="{00E99163-B416-CA82-CE94-D211E3C400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59600440" name="Slide Number Placeholder 3">
            <a:extLst>
              <a:ext uri="{FF2B5EF4-FFF2-40B4-BE49-F238E27FC236}">
                <a16:creationId xmlns:a16="http://schemas.microsoft.com/office/drawing/2014/main" id="{2E9B79C2-3E4B-F623-5DA4-15210AAA41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F2E94DD-5E0A-3414-B90B-64F890EB9E67}" type="slidenum">
              <a:rPr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46442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480056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1052805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1298247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E4D333E-17C0-9550-70D7-C0749FD9032B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532E432-8587-76EA-575E-AD5B5AA68A5D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3464206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5945587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9560843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6F3A197-34AE-2EFC-99B4-DD7450BA7932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458260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7293695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008249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815AA8-7DEC-2AAA-4F0D-AE6B17FED2F9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325101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10665150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5632908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9BF79D1-391D-9142-E90B-E258F8D50986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340069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359466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100470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5C743D8-9A17-7810-BCF5-AA8405FD3C0E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828392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4788692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3669188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9E1E536-D2D0-0120-07FC-BA1B3E62AB5C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069710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332142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1973437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4DD3B04-9388-D082-23AD-7CC53BDBEA8D}" type="slidenum">
              <a:rPr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041550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2285170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2870247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FDD9DA2-BA1F-7EFC-B4AB-617DBBDF9438}" type="slidenum">
              <a:rPr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923762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509209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3533152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22B3995-BCFA-F514-D95A-7ACF86CB0D71}" type="slidenum">
              <a:rPr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993104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5989187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5105938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F7613C8-DB93-0D83-AD45-95248E567297}" type="slidenum">
              <a:rPr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390134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4111743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756628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8EE4A44-586B-DC20-4B03-6235032EDA2A}" type="slidenum">
              <a:rPr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043697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7670293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3542926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5ED2C84-2C37-7E84-BEFB-586ADB97E7DD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852331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4358789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5986330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E363583-B84D-373F-EDC5-BC5EB204E38A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802306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6317845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745108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1EE0B4A-04B0-30F6-A956-F33CEACAF5A4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899949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8067424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495632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6011EC-E48E-3BF8-E24D-CC78BFD9AEBD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765374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153294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2266977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393BD1A-F147-A08F-A294-F7706B3342CD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75005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661567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543551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773113F-60C4-ED48-9F94-C3B1DAE6B0B2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856085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4968671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6416592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69E8A8D-792A-5803-E385-5614ABA6F566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38499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>
                <a:cs typeface="Arial"/>
              </a:rPr>
              <a:t>ANNEXE 3_</a:t>
            </a:r>
            <a:r>
              <a:rPr lang="fr-FR" b="1" dirty="0">
                <a:cs typeface="Arial"/>
              </a:rPr>
              <a:t>FICHE RSE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4_ Mobilier des bulles et SDR, table et chaise</a:t>
            </a:r>
            <a:endParaRPr lang="fr-FR" sz="1800" b="0" i="0" u="none" strike="noStrike" cap="none" spc="0" dirty="0">
              <a:solidFill>
                <a:schemeClr val="dk1"/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4099" name="Sous-titre 2"/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22799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TH4T : Tabouret haut 4 pieds tout tissu </a:t>
            </a:r>
            <a:endParaRPr sz="1600"/>
          </a:p>
        </p:txBody>
      </p:sp>
      <p:sp>
        <p:nvSpPr>
          <p:cNvPr id="28051587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4AC7505-281E-230F-A8F3-E6B13299FC23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69465026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5896201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5F2FABC-2A80-117F-31CA-B6769A5D095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219816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TA1 : Table de réunion pliante sur roulettes Dimension : 120*60*74 </a:t>
            </a:r>
            <a:endParaRPr sz="1600"/>
          </a:p>
        </p:txBody>
      </p:sp>
      <p:sp>
        <p:nvSpPr>
          <p:cNvPr id="88685894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18F18CD-5014-4683-9F80-3901D58583D9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149110170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2688229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99EE55C-AF49-A2B1-E7D3-11A3625892E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634560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TA2 : Table de réunion pliante sur roulettes Dimension : 140*70*74 </a:t>
            </a:r>
            <a:endParaRPr sz="1600"/>
          </a:p>
        </p:txBody>
      </p:sp>
      <p:sp>
        <p:nvSpPr>
          <p:cNvPr id="23906619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004A41D-C8F2-4FE1-11F2-3781CE19E34F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180999047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6875183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0BAB69E-5395-0467-CB8B-04FB8E5AA99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255536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TA3 : Table de réunion pliante sur roulettes Dimension : 160*80*74</a:t>
            </a:r>
            <a:endParaRPr sz="1600"/>
          </a:p>
        </p:txBody>
      </p:sp>
      <p:sp>
        <p:nvSpPr>
          <p:cNvPr id="63648968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8810F3B4-1295-7DD6-5A73-2D7766AA58FA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76419988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9157189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EDFE6509-09FC-5DF4-7ADA-0723593BEC3C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169478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TR1 : Table de réunion fixe rectangulaire Dimension 4 places : 160*100*74 </a:t>
            </a:r>
            <a:endParaRPr sz="1600"/>
          </a:p>
        </p:txBody>
      </p:sp>
      <p:sp>
        <p:nvSpPr>
          <p:cNvPr id="122179646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D21DDEE-4B7F-962E-1142-1AE84A3A3BA8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20589906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4726595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0535D197-F569-A212-F197-017DEEEAE8C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50A06DD7-326A-1161-A8EF-63C93404BE2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0948204" name="Titre 3">
            <a:extLst>
              <a:ext uri="{FF2B5EF4-FFF2-40B4-BE49-F238E27FC236}">
                <a16:creationId xmlns:a16="http://schemas.microsoft.com/office/drawing/2014/main" id="{D58F0D13-1320-3FD0-03B9-D1932DBD13AB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TR2 : Table de réunion fixe rectangulaire Dimension 6 places 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18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0*120*74 </a:t>
            </a:r>
            <a:endParaRPr sz="1600" dirty="0"/>
          </a:p>
        </p:txBody>
      </p:sp>
      <p:sp>
        <p:nvSpPr>
          <p:cNvPr id="1617738950" name="Espace réservé du numéro de diapositive 2">
            <a:extLst>
              <a:ext uri="{FF2B5EF4-FFF2-40B4-BE49-F238E27FC236}">
                <a16:creationId xmlns:a16="http://schemas.microsoft.com/office/drawing/2014/main" id="{573BB785-EB50-7B63-126F-83DAEAFD9FEE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689B60A-F2F0-C39D-BB82-25CC582CA1A1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573826842" name="Espace réservé du texte 5">
            <a:extLst>
              <a:ext uri="{FF2B5EF4-FFF2-40B4-BE49-F238E27FC236}">
                <a16:creationId xmlns:a16="http://schemas.microsoft.com/office/drawing/2014/main" id="{74477AF4-0804-A16D-8D00-F3AC64D67456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77329866" name="Espace réservé du texte 5">
            <a:extLst>
              <a:ext uri="{FF2B5EF4-FFF2-40B4-BE49-F238E27FC236}">
                <a16:creationId xmlns:a16="http://schemas.microsoft.com/office/drawing/2014/main" id="{50A18B20-A4D4-3DC4-D21E-0BF7B62F4E2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894037B-921F-CC8E-8F69-3B82D3785A5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876757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094820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TR3 : Table de réunion fixe rectangulaire Dimension 6 places : 210*120*74 </a:t>
            </a:r>
            <a:endParaRPr sz="1600" dirty="0"/>
          </a:p>
        </p:txBody>
      </p:sp>
      <p:sp>
        <p:nvSpPr>
          <p:cNvPr id="161773895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689B60A-F2F0-C39D-BB82-25CC582CA1A1}" type="slidenum">
              <a:rPr lang="fr-FR" sz="1600">
                <a:solidFill>
                  <a:srgbClr val="7F7F7F"/>
                </a:solidFill>
              </a:rPr>
              <a:t>16</a:t>
            </a:fld>
            <a:endParaRPr/>
          </a:p>
        </p:txBody>
      </p:sp>
      <p:sp>
        <p:nvSpPr>
          <p:cNvPr id="57382684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7732986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990133B-B9F1-2EB8-5886-600425ACDF4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443592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TR4 : Table de réunion fixe rectangulaire Dimension 8 places : 280*140*74 </a:t>
            </a:r>
            <a:endParaRPr sz="1600" dirty="0"/>
          </a:p>
        </p:txBody>
      </p:sp>
      <p:sp>
        <p:nvSpPr>
          <p:cNvPr id="124244413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1C5AE06-58CF-FEAC-50C6-8A0B560DE741}" type="slidenum">
              <a:rPr lang="fr-FR" sz="1600">
                <a:solidFill>
                  <a:srgbClr val="7F7F7F"/>
                </a:solidFill>
              </a:rPr>
              <a:t>17</a:t>
            </a:fld>
            <a:endParaRPr/>
          </a:p>
        </p:txBody>
      </p:sp>
      <p:sp>
        <p:nvSpPr>
          <p:cNvPr id="9521163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673617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DB840CC-DA64-61C7-1B6B-890A960D4A7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8717AF4-12B4-624B-A60A-280D9360D87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4435929" name="Titre 3">
            <a:extLst>
              <a:ext uri="{FF2B5EF4-FFF2-40B4-BE49-F238E27FC236}">
                <a16:creationId xmlns:a16="http://schemas.microsoft.com/office/drawing/2014/main" id="{759FCD32-EFD2-9CD9-B2B1-59F9FCE6F0FE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5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: Table de réunion fixe rectangulaire Dimension 8/10 places 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35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0*140*74 </a:t>
            </a:r>
            <a:endParaRPr sz="1600" dirty="0"/>
          </a:p>
        </p:txBody>
      </p:sp>
      <p:sp>
        <p:nvSpPr>
          <p:cNvPr id="1242444131" name="Espace réservé du numéro de diapositive 2">
            <a:extLst>
              <a:ext uri="{FF2B5EF4-FFF2-40B4-BE49-F238E27FC236}">
                <a16:creationId xmlns:a16="http://schemas.microsoft.com/office/drawing/2014/main" id="{7356EAE2-0D51-B243-E77E-6F374CA2F367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1C5AE06-58CF-FEAC-50C6-8A0B560DE741}" type="slidenum">
              <a:rPr lang="fr-FR" sz="1600">
                <a:solidFill>
                  <a:srgbClr val="7F7F7F"/>
                </a:solidFill>
              </a:rPr>
              <a:t>18</a:t>
            </a:fld>
            <a:endParaRPr/>
          </a:p>
        </p:txBody>
      </p:sp>
      <p:sp>
        <p:nvSpPr>
          <p:cNvPr id="952116309" name="Espace réservé du texte 5">
            <a:extLst>
              <a:ext uri="{FF2B5EF4-FFF2-40B4-BE49-F238E27FC236}">
                <a16:creationId xmlns:a16="http://schemas.microsoft.com/office/drawing/2014/main" id="{4AF48DB7-AF9E-C72C-8234-D9103EB2BFA3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6736175" name="Espace réservé du texte 5">
            <a:extLst>
              <a:ext uri="{FF2B5EF4-FFF2-40B4-BE49-F238E27FC236}">
                <a16:creationId xmlns:a16="http://schemas.microsoft.com/office/drawing/2014/main" id="{4183831B-90DD-A3F2-0B31-CDEA8353933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28B0F94-CDE3-DE31-31DE-6A09B765DD8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17690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287028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PPB : Paperboard</a:t>
            </a:r>
            <a:endParaRPr sz="1600"/>
          </a:p>
        </p:txBody>
      </p:sp>
      <p:sp>
        <p:nvSpPr>
          <p:cNvPr id="11548017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FFD30D6-3D92-00AD-80F2-7C398C01955E}" type="slidenum">
              <a:rPr lang="fr-FR" sz="1600">
                <a:solidFill>
                  <a:srgbClr val="7F7F7F"/>
                </a:solidFill>
              </a:rPr>
              <a:t>19</a:t>
            </a:fld>
            <a:endParaRPr/>
          </a:p>
        </p:txBody>
      </p:sp>
      <p:sp>
        <p:nvSpPr>
          <p:cNvPr id="111983295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5726199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3E0D2B4-BB26-D9E9-B0DE-386CCF973594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BU2 : Table des bulles  de réunion 2 places, table de réunion trapèze  Dimension : 130/90*140cm </a:t>
            </a:r>
            <a:endParaRPr sz="1400" dirty="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2936566C-1689-2F12-046B-81304A4F8B5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74841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TEC 1 : Tableau Ecritoire mural Dimension : 120*90cm </a:t>
            </a:r>
            <a:endParaRPr sz="1600"/>
          </a:p>
        </p:txBody>
      </p:sp>
      <p:sp>
        <p:nvSpPr>
          <p:cNvPr id="43744190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001BB5D-0682-94C2-F100-583FD28904F2}" type="slidenum">
              <a:rPr lang="fr-FR" sz="1600">
                <a:solidFill>
                  <a:srgbClr val="7F7F7F"/>
                </a:solidFill>
              </a:rPr>
              <a:t>20</a:t>
            </a:fld>
            <a:endParaRPr/>
          </a:p>
        </p:txBody>
      </p:sp>
      <p:sp>
        <p:nvSpPr>
          <p:cNvPr id="169770900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5468899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263956C-C2E1-C463-0A7D-9B572C6E30C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048615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TEC 2 : Tableau Ecritoire mural Dimension : 150*100cm </a:t>
            </a:r>
            <a:endParaRPr sz="1600"/>
          </a:p>
        </p:txBody>
      </p:sp>
      <p:sp>
        <p:nvSpPr>
          <p:cNvPr id="77015362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586929A-7033-AE8C-5B22-FEA966F9E4B5}" type="slidenum">
              <a:rPr lang="fr-FR" sz="1600">
                <a:solidFill>
                  <a:srgbClr val="7F7F7F"/>
                </a:solidFill>
              </a:rPr>
              <a:t>21</a:t>
            </a:fld>
            <a:endParaRPr/>
          </a:p>
        </p:txBody>
      </p:sp>
      <p:sp>
        <p:nvSpPr>
          <p:cNvPr id="56475062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9346627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E1A0CCCB-7F9C-7F53-F5D5-082C3B8E39A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928448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TBR : Tableau en verre sur roulettes </a:t>
            </a:r>
            <a:endParaRPr sz="1600"/>
          </a:p>
        </p:txBody>
      </p:sp>
      <p:sp>
        <p:nvSpPr>
          <p:cNvPr id="184392640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AB3520B-AB43-642C-3B9E-F3B6A92F33E6}" type="slidenum">
              <a:rPr lang="fr-FR" sz="1600">
                <a:solidFill>
                  <a:srgbClr val="7F7F7F"/>
                </a:solidFill>
              </a:rPr>
              <a:t>22</a:t>
            </a:fld>
            <a:endParaRPr/>
          </a:p>
        </p:txBody>
      </p:sp>
      <p:sp>
        <p:nvSpPr>
          <p:cNvPr id="20367927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227388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1060F4F-D7E1-BAA8-1DF3-AB4676F5DFC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464960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TBE : Tableau blanc écritoire sur roulettes </a:t>
            </a:r>
            <a:endParaRPr sz="1600"/>
          </a:p>
        </p:txBody>
      </p:sp>
      <p:sp>
        <p:nvSpPr>
          <p:cNvPr id="124044139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8B63469-AE80-CE9A-2B3E-60277CD706C9}" type="slidenum">
              <a:rPr lang="fr-FR" sz="1600">
                <a:solidFill>
                  <a:srgbClr val="7F7F7F"/>
                </a:solidFill>
              </a:rPr>
              <a:t>23</a:t>
            </a:fld>
            <a:endParaRPr/>
          </a:p>
        </p:txBody>
      </p:sp>
      <p:sp>
        <p:nvSpPr>
          <p:cNvPr id="210517544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8257669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BB6E1DF0-3BD4-95FE-792C-65A8C03817B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3857039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TBM :Tableau Blanc mixé tissu/écritoire sur roulettes </a:t>
            </a:r>
            <a:endParaRPr sz="1600"/>
          </a:p>
        </p:txBody>
      </p:sp>
      <p:sp>
        <p:nvSpPr>
          <p:cNvPr id="23550246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16CAA37-5958-F2DC-5096-1541E825A480}" type="slidenum">
              <a:rPr lang="fr-FR" sz="1600">
                <a:solidFill>
                  <a:srgbClr val="7F7F7F"/>
                </a:solidFill>
              </a:rPr>
              <a:t>24</a:t>
            </a:fld>
            <a:endParaRPr/>
          </a:p>
        </p:txBody>
      </p:sp>
      <p:sp>
        <p:nvSpPr>
          <p:cNvPr id="99523834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59069767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BC1F9DC4-D58F-DB1D-6409-E61550AB23A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882161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RP : Rallonge Potelet pour salle de réunion </a:t>
            </a:r>
            <a:endParaRPr sz="1600"/>
          </a:p>
        </p:txBody>
      </p:sp>
      <p:sp>
        <p:nvSpPr>
          <p:cNvPr id="77555114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4479FD7-0965-EE99-6D4F-1C98CCB7ABED}" type="slidenum">
              <a:rPr lang="fr-FR" sz="1600">
                <a:solidFill>
                  <a:srgbClr val="7F7F7F"/>
                </a:solidFill>
              </a:rPr>
              <a:t>25</a:t>
            </a:fld>
            <a:endParaRPr/>
          </a:p>
        </p:txBody>
      </p:sp>
      <p:sp>
        <p:nvSpPr>
          <p:cNvPr id="34666866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7773411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A263D3FD-A072-02EB-0789-C803F9E1672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254628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SDRM1 : Aménagement composition type 1 chaises mobiles sur roulettes avec tablettes amovibles. </a:t>
            </a:r>
            <a:endParaRPr sz="1400"/>
          </a:p>
        </p:txBody>
      </p:sp>
      <p:sp>
        <p:nvSpPr>
          <p:cNvPr id="50225388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BAFD873-5168-D51A-B639-0B65E8FE2BCD}" type="slidenum">
              <a:rPr lang="fr-FR" sz="1600">
                <a:solidFill>
                  <a:srgbClr val="7F7F7F"/>
                </a:solidFill>
              </a:rPr>
              <a:t>26</a:t>
            </a:fld>
            <a:endParaRPr/>
          </a:p>
        </p:txBody>
      </p:sp>
      <p:sp>
        <p:nvSpPr>
          <p:cNvPr id="12888265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3658574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B973019-1068-6D46-7196-642BF7B780E7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792968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SDRM2 : Ensemble composé de tables-tableaux réglables en hauteur, sur roulettes et pivotantes pour le rangement et ses assises en adéquation avec l’usage des tables-tableaux</a:t>
            </a:r>
            <a:endParaRPr sz="1400"/>
          </a:p>
        </p:txBody>
      </p:sp>
      <p:sp>
        <p:nvSpPr>
          <p:cNvPr id="88329510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3346B51-E793-E19B-9D36-77D02B70CB30}" type="slidenum">
              <a:rPr lang="fr-FR" sz="1600">
                <a:solidFill>
                  <a:srgbClr val="7F7F7F"/>
                </a:solidFill>
              </a:rPr>
              <a:t>27</a:t>
            </a:fld>
            <a:endParaRPr/>
          </a:p>
        </p:txBody>
      </p:sp>
      <p:sp>
        <p:nvSpPr>
          <p:cNvPr id="50479510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49872430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A3657C8-069F-2483-2A84-2957B7D8306C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727958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SDRM3 : Ensemble de petites tables sur pieds de forme atypique idéalement sur roulettes, utilisables assemblées entres elles ou solo et des chaises correspondantes à l’usage</a:t>
            </a:r>
            <a:endParaRPr sz="1400"/>
          </a:p>
        </p:txBody>
      </p:sp>
      <p:sp>
        <p:nvSpPr>
          <p:cNvPr id="53830410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1FBB45B-2471-A1E3-A04D-B3138D651B7A}" type="slidenum">
              <a:rPr lang="fr-FR" sz="1600">
                <a:solidFill>
                  <a:srgbClr val="7F7F7F"/>
                </a:solidFill>
              </a:rPr>
              <a:t>28</a:t>
            </a:fld>
            <a:endParaRPr/>
          </a:p>
        </p:txBody>
      </p:sp>
      <p:sp>
        <p:nvSpPr>
          <p:cNvPr id="141036536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9768819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2608578-284B-FDB2-39C9-52C130C01A7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078464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SDRM4 : Aménagement mixant plusieurs typologies d‘assises et tables pour changer de posture : banquette d’angle et petites assises de type pouf, tablettes écritoires, tables hautes et tabourets hauts.</a:t>
            </a:r>
            <a:endParaRPr sz="1400"/>
          </a:p>
        </p:txBody>
      </p:sp>
      <p:sp>
        <p:nvSpPr>
          <p:cNvPr id="12802420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595FC8E-99CD-DAF4-4B12-371051836D02}" type="slidenum">
              <a:rPr lang="fr-FR" sz="1600">
                <a:solidFill>
                  <a:srgbClr val="7F7F7F"/>
                </a:solidFill>
              </a:rPr>
              <a:t>29</a:t>
            </a:fld>
            <a:endParaRPr/>
          </a:p>
        </p:txBody>
      </p:sp>
      <p:sp>
        <p:nvSpPr>
          <p:cNvPr id="5546610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2775108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6751654-ACDD-4514-0731-C8072D18D7C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25118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2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BU4.1 : Table des bulles de réunion 4 places, Table de réunion demi-lune Dimension : 160/120*140cm*H74cm </a:t>
            </a:r>
            <a:endParaRPr sz="1200"/>
          </a:p>
        </p:txBody>
      </p:sp>
      <p:sp>
        <p:nvSpPr>
          <p:cNvPr id="121862816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218630A-BAB0-421B-E6C8-92822B97BDE8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12696775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9923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9FFB5A33-84D0-7185-2902-7A83D133DEE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734894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2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BU4.2 : Table des bulles de réunion 4 places, Table de réunion demi-lune Dimension : 160/120*140cm*H100cm </a:t>
            </a:r>
            <a:endParaRPr sz="1200"/>
          </a:p>
        </p:txBody>
      </p:sp>
      <p:sp>
        <p:nvSpPr>
          <p:cNvPr id="106268218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3ECC7A0-44F4-BB1B-6A82-A621F329E67C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21289170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3538000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03C3A2A-AC02-B203-479A-7426C97EDAF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815500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C4P : Chaise 4 pieds PVC </a:t>
            </a:r>
            <a:endParaRPr sz="1600" dirty="0"/>
          </a:p>
        </p:txBody>
      </p:sp>
      <p:sp>
        <p:nvSpPr>
          <p:cNvPr id="177925197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8664C55-8C44-71B3-1863-7B7FF9E98706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14090015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236810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52141387-5CE3-6DF5-8D45-31C4F062AEF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546596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C4T : Chaise 4 pieds tout tissu </a:t>
            </a:r>
            <a:endParaRPr sz="1600"/>
          </a:p>
        </p:txBody>
      </p:sp>
      <p:sp>
        <p:nvSpPr>
          <p:cNvPr id="156789143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335B0B2-D3D0-E44F-C059-ECEE86503D5B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63255139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7091520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1870C9A-D7FA-3E23-BB42-569C5C7A4CA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130597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C4R2 : Chaise 4 pieds PVC sur roulettes </a:t>
            </a:r>
            <a:endParaRPr sz="1600"/>
          </a:p>
        </p:txBody>
      </p:sp>
      <p:sp>
        <p:nvSpPr>
          <p:cNvPr id="134330270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B44AE95-B147-EBBD-ECC3-DB5AC61519C2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14523970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82800632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07C57848-9D48-A291-612F-F3BAE4AF3BD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896621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C4T2 : Chaise 4 pieds tout tissu sur roulettes </a:t>
            </a:r>
            <a:endParaRPr sz="1600"/>
          </a:p>
        </p:txBody>
      </p:sp>
      <p:sp>
        <p:nvSpPr>
          <p:cNvPr id="171687442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60FFEDC-9500-315E-0D54-A63669C135CC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48916345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469238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6BC9ACD-DA84-E4BA-3B37-8CB8AF9F47A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85505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TH4P : Tabouret haut 4 pieds PVC </a:t>
            </a:r>
            <a:endParaRPr sz="1600"/>
          </a:p>
        </p:txBody>
      </p:sp>
      <p:sp>
        <p:nvSpPr>
          <p:cNvPr id="197607503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CF4DEDE-FA15-1E2E-FF42-D06B37E93EEC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199448497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6487910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97AB609-D6FA-FB1B-0E68-670740A2011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2529</Words>
  <Application>Microsoft Office PowerPoint</Application>
  <DocSecurity>0</DocSecurity>
  <PresentationFormat>Format A4 (210 x 297 mm)</PresentationFormat>
  <Paragraphs>483</Paragraphs>
  <Slides>29</Slides>
  <Notes>29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29</vt:i4>
      </vt:variant>
    </vt:vector>
  </HeadingPairs>
  <TitlesOfParts>
    <vt:vector size="33" baseType="lpstr">
      <vt:lpstr>Arial</vt:lpstr>
      <vt:lpstr>Wingdings</vt:lpstr>
      <vt:lpstr>1_Masque GdL Conseil</vt:lpstr>
      <vt:lpstr>Masque GdL Conseil</vt:lpstr>
      <vt:lpstr>Présentation PowerPoint</vt:lpstr>
      <vt:lpstr>BU2 : Table des bulles  de réunion 2 places, table de réunion trapèze  Dimension : 130/90*140cm </vt:lpstr>
      <vt:lpstr>BU4.1 : Table des bulles de réunion 4 places, Table de réunion demi-lune Dimension : 160/120*140cm*H74cm </vt:lpstr>
      <vt:lpstr>BU4.2 : Table des bulles de réunion 4 places, Table de réunion demi-lune Dimension : 160/120*140cm*H100cm </vt:lpstr>
      <vt:lpstr>C4P : Chaise 4 pieds PVC </vt:lpstr>
      <vt:lpstr>C4T : Chaise 4 pieds tout tissu </vt:lpstr>
      <vt:lpstr>C4R2 : Chaise 4 pieds PVC sur roulettes </vt:lpstr>
      <vt:lpstr>C4T2 : Chaise 4 pieds tout tissu sur roulettes </vt:lpstr>
      <vt:lpstr>TH4P : Tabouret haut 4 pieds PVC </vt:lpstr>
      <vt:lpstr>TH4T : Tabouret haut 4 pieds tout tissu </vt:lpstr>
      <vt:lpstr>TA1 : Table de réunion pliante sur roulettes Dimension : 120*60*74 </vt:lpstr>
      <vt:lpstr>TA2 : Table de réunion pliante sur roulettes Dimension : 140*70*74 </vt:lpstr>
      <vt:lpstr>TA3 : Table de réunion pliante sur roulettes Dimension : 160*80*74</vt:lpstr>
      <vt:lpstr>TR1 : Table de réunion fixe rectangulaire Dimension 4 places : 160*100*74 </vt:lpstr>
      <vt:lpstr>TR2 : Table de réunion fixe rectangulaire Dimension 6 places : 180*120*74 </vt:lpstr>
      <vt:lpstr>TR3 : Table de réunion fixe rectangulaire Dimension 6 places : 210*120*74 </vt:lpstr>
      <vt:lpstr>TR4 : Table de réunion fixe rectangulaire Dimension 8 places : 280*140*74 </vt:lpstr>
      <vt:lpstr>TR5 : Table de réunion fixe rectangulaire Dimension 8/10 places : 350*140*74 </vt:lpstr>
      <vt:lpstr>PPB : Paperboard</vt:lpstr>
      <vt:lpstr>TEC 1 : Tableau Ecritoire mural Dimension : 120*90cm </vt:lpstr>
      <vt:lpstr>TEC 2 : Tableau Ecritoire mural Dimension : 150*100cm </vt:lpstr>
      <vt:lpstr>TBR : Tableau en verre sur roulettes </vt:lpstr>
      <vt:lpstr>TBE : Tableau blanc écritoire sur roulettes </vt:lpstr>
      <vt:lpstr>TBM :Tableau Blanc mixé tissu/écritoire sur roulettes </vt:lpstr>
      <vt:lpstr> RP : Rallonge Potelet pour salle de réunion </vt:lpstr>
      <vt:lpstr>SDRM1 : Aménagement composition type 1 chaises mobiles sur roulettes avec tablettes amovibles. </vt:lpstr>
      <vt:lpstr>SDRM2 : Ensemble composé de tables-tableaux réglables en hauteur, sur roulettes et pivotantes pour le rangement et ses assises en adéquation avec l’usage des tables-tableaux</vt:lpstr>
      <vt:lpstr> SDRM3 : Ensemble de petites tables sur pieds de forme atypique idéalement sur roulettes, utilisables assemblées entres elles ou solo et des chaises correspondantes à l’usage</vt:lpstr>
      <vt:lpstr>SDRM4 : Aménagement mixant plusieurs typologies d‘assises et tables pour changer de posture : banquette d’angle et petites assises de type pouf, tablettes écritoires, tables hautes et tabourets hauts.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371</cp:revision>
  <dcterms:created xsi:type="dcterms:W3CDTF">2010-02-02T08:16:00Z</dcterms:created>
  <dcterms:modified xsi:type="dcterms:W3CDTF">2025-10-16T19:07:29Z</dcterms:modified>
  <cp:category/>
  <dc:identifier/>
  <cp:contentStatus/>
  <dc:language/>
  <cp:version/>
</cp:coreProperties>
</file>